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57" r:id="rId4"/>
    <p:sldId id="262" r:id="rId5"/>
    <p:sldId id="260" r:id="rId6"/>
    <p:sldId id="271" r:id="rId7"/>
    <p:sldId id="269" r:id="rId8"/>
    <p:sldId id="258" r:id="rId9"/>
    <p:sldId id="270" r:id="rId10"/>
    <p:sldId id="259" r:id="rId11"/>
    <p:sldId id="273" r:id="rId12"/>
    <p:sldId id="274" r:id="rId13"/>
    <p:sldId id="261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msi krishna" userId="8dedc097939ae7b1" providerId="LiveId" clId="{1D366597-F865-4498-B682-B14D80495F22}"/>
    <pc:docChg chg="undo custSel addSld modSld">
      <pc:chgData name="Vamsi krishna" userId="8dedc097939ae7b1" providerId="LiveId" clId="{1D366597-F865-4498-B682-B14D80495F22}" dt="2022-08-12T10:51:57.745" v="47" actId="1076"/>
      <pc:docMkLst>
        <pc:docMk/>
      </pc:docMkLst>
      <pc:sldChg chg="addSp delSp modSp new mod">
        <pc:chgData name="Vamsi krishna" userId="8dedc097939ae7b1" providerId="LiveId" clId="{1D366597-F865-4498-B682-B14D80495F22}" dt="2022-08-12T10:51:57.745" v="47" actId="1076"/>
        <pc:sldMkLst>
          <pc:docMk/>
          <pc:sldMk cId="82559341" sldId="275"/>
        </pc:sldMkLst>
        <pc:spChg chg="del">
          <ac:chgData name="Vamsi krishna" userId="8dedc097939ae7b1" providerId="LiveId" clId="{1D366597-F865-4498-B682-B14D80495F22}" dt="2022-08-12T10:49:44.143" v="1" actId="478"/>
          <ac:spMkLst>
            <pc:docMk/>
            <pc:sldMk cId="82559341" sldId="275"/>
            <ac:spMk id="2" creationId="{E985BD24-B3E5-3C8B-3255-766D35851E4C}"/>
          </ac:spMkLst>
        </pc:spChg>
        <pc:spChg chg="add del mod">
          <ac:chgData name="Vamsi krishna" userId="8dedc097939ae7b1" providerId="LiveId" clId="{1D366597-F865-4498-B682-B14D80495F22}" dt="2022-08-12T10:51:57.745" v="47" actId="1076"/>
          <ac:spMkLst>
            <pc:docMk/>
            <pc:sldMk cId="82559341" sldId="275"/>
            <ac:spMk id="3" creationId="{A9E11360-1640-9625-A0E2-625547357CFA}"/>
          </ac:spMkLst>
        </pc:spChg>
        <pc:picChg chg="add mod">
          <ac:chgData name="Vamsi krishna" userId="8dedc097939ae7b1" providerId="LiveId" clId="{1D366597-F865-4498-B682-B14D80495F22}" dt="2022-08-12T10:51:54.079" v="46" actId="1076"/>
          <ac:picMkLst>
            <pc:docMk/>
            <pc:sldMk cId="82559341" sldId="275"/>
            <ac:picMk id="5" creationId="{816E7934-C199-3002-4E23-72BD6706CE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B29A-5585-D03B-46D6-9A03A8FA2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15640-CE43-F1AF-0CF2-E45F1C2F2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88E88-478F-BD8F-5901-57C83FFBF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61B8C-2B22-9042-5F40-3AF18250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8F8B-625B-4010-401E-031AB4B5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7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4B02-8C56-819B-0E00-252FA01B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9506F-F85D-DD21-8195-A278C1818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B7634-BD05-D8E3-9EBB-D6E178601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969C5-02DC-EB15-4F22-2056C452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8BCF4-27FF-3491-3F3C-43AC750F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9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4A4FE-1BAD-1610-79DF-203B89E1A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1AB6F-7DBE-F02D-2D23-41720E2D8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3072C-03EE-F557-813C-2CAFA322A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642E8-69D6-CEB9-B753-C981D6EB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C02E1-C7B0-A61E-4460-585F4C06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80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71E2-06C6-A770-C965-D0A09151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03AEE-E727-1D4D-18E2-90F13757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7F384-C6C4-B4D2-7799-94370171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40F6E-48F7-50D2-EB93-44F1EEF7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F7D68-2EB1-AEA8-0C82-B51B46E0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70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3A5D-9707-8D74-86A1-BB9DA10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FE9C0-33DD-0663-773D-755F770A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99816-B6AA-7526-B289-793BB16F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EA1C2-D3C8-2114-10B0-632D9B4F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3846C-8914-6946-3F54-39D5D277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63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A6C2-D342-C004-D179-AAD9ACAE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29DF3-CB22-16D4-9360-A925CDC1C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6BCF2-ECDE-E908-7221-E66747AF8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BCB9E-D7A2-71F9-045D-4E972757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CA50A-9CCA-DB12-8C9A-F8AE2E1F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B0E8A-9235-6BF3-009B-5F15D188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69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E219-F278-F179-B2EF-D6879470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46D8F-6369-CA7A-3356-00020AB06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3D463-B021-DFDC-7D62-45CAFE0BD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D83B2-526E-B90F-B351-F2124DCF1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228E8-D2B7-A80D-FB84-58D0EBF83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464A4-EF49-1230-8A0E-E81537609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3CBE-93C2-9FBC-2C33-E7140016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8D76DA-5591-2456-DFEF-F8FF4D89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54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D23C-6CF2-D2FA-8A06-9D446B90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64E63-841F-B6DC-D273-5FB5697E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1BA9F-1B39-02CC-1079-86F49102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0FFF9-2B96-8857-F6AC-448D4881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64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B96F6-2F8B-9C22-8356-21BDF52F4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838B6-2EF7-BA91-C6DB-95A083E1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70729-41AB-1C98-C53E-D8135788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66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DE8E-B860-07EB-14AD-9F8E06C2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4F9C-2352-A332-5A37-93B1F06A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3394A-63DB-5726-1273-CCB86B885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B479F-6DF4-D873-BCD3-8CFB3172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CE89-F700-6D3E-D4E8-852BE62D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9DD6-4176-0F46-5653-AAC3324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8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622A-6B89-FB32-80AC-3EBAD1E8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23C7B-0BED-A2DA-2B13-0F9D6C770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74E6F-1611-F1E9-7C86-5BB7B4EE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157F2-F90B-5C66-5A83-1A7D57F2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3F963-50B5-666E-3F60-00115C9A5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493CB-A97F-6504-213C-1732A03E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223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31B33-53A5-4AFF-3154-E14311DE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2E36A-B601-DD24-645F-C182A89C2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57FA-3D2E-6262-FA9B-EB3E5486A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6EE31-2DAE-4B36-A571-63BEA3C21B96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A5106-70F9-A6C6-1909-23BF691BD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A80C0-64BB-8B85-067D-145AD82EF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912C2-4578-4CC0-AC09-314DB233F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24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E11360-1640-9625-A0E2-625547357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494477"/>
            <a:ext cx="9144000" cy="548621"/>
          </a:xfrm>
        </p:spPr>
        <p:txBody>
          <a:bodyPr/>
          <a:lstStyle/>
          <a:p>
            <a:r>
              <a:rPr lang="en-US" b="1" u="sng" dirty="0"/>
              <a:t>Library Management System</a:t>
            </a:r>
            <a:endParaRPr lang="en-IN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E7934-C199-3002-4E23-72BD6706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76" y="1089212"/>
            <a:ext cx="3823447" cy="38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D454-8108-C379-E904-E1AD0A98E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5" r="15368" b="7320"/>
          <a:stretch/>
        </p:blipFill>
        <p:spPr>
          <a:xfrm>
            <a:off x="4034117" y="251012"/>
            <a:ext cx="7969624" cy="6355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3BCC56-E3B9-1DAA-0765-9E2248C9EA5C}"/>
              </a:ext>
            </a:extLst>
          </p:cNvPr>
          <p:cNvSpPr txBox="1"/>
          <p:nvPr/>
        </p:nvSpPr>
        <p:spPr>
          <a:xfrm>
            <a:off x="322729" y="412376"/>
            <a:ext cx="2877671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Adding book to library:</a:t>
            </a:r>
            <a:endParaRPr lang="en-IN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15B9D-FB20-4917-6E91-BA8D5AEB464E}"/>
              </a:ext>
            </a:extLst>
          </p:cNvPr>
          <p:cNvSpPr txBox="1"/>
          <p:nvPr/>
        </p:nvSpPr>
        <p:spPr>
          <a:xfrm>
            <a:off x="403412" y="1004047"/>
            <a:ext cx="31645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panel is used to add books to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entering the book name, now click on generate id button. This generates a unique book id for the 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that provide author name and number of copies you are going to add into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“Add to library button” adds the books to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Reset button resets the fields and labels.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6507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5A1EE-A4FC-F0B3-17DE-17D10A44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88" y="345141"/>
            <a:ext cx="7365052" cy="5881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9CA25-36BB-CA41-65EA-F621E3A67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0" y="345141"/>
            <a:ext cx="4311350" cy="2013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DD98D-757C-C264-D251-4C442397DA2E}"/>
              </a:ext>
            </a:extLst>
          </p:cNvPr>
          <p:cNvSpPr txBox="1"/>
          <p:nvPr/>
        </p:nvSpPr>
        <p:spPr>
          <a:xfrm>
            <a:off x="753035" y="2339788"/>
            <a:ext cx="30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books present In library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06C47-8270-23F4-4EFF-CC009684F559}"/>
              </a:ext>
            </a:extLst>
          </p:cNvPr>
          <p:cNvSpPr txBox="1"/>
          <p:nvPr/>
        </p:nvSpPr>
        <p:spPr>
          <a:xfrm>
            <a:off x="183160" y="3225551"/>
            <a:ext cx="39355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clicking on “Generate Id ” button. Success message will appear above the field.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36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5EB3D-4F80-6E6F-6F89-13FD8FCE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35" y="448236"/>
            <a:ext cx="7168264" cy="5728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D1182-30F1-9E2B-6810-7CC0C173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3" y="448236"/>
            <a:ext cx="4380041" cy="2145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B934C-426E-D189-4CF5-1A9CAC4ECE5F}"/>
              </a:ext>
            </a:extLst>
          </p:cNvPr>
          <p:cNvSpPr txBox="1"/>
          <p:nvPr/>
        </p:nvSpPr>
        <p:spPr>
          <a:xfrm>
            <a:off x="159515" y="2850974"/>
            <a:ext cx="4527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book “Atomic habits” has been added to the library database.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34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6188E-632B-9B41-105E-DF638F6BB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r="15221" b="7058"/>
          <a:stretch/>
        </p:blipFill>
        <p:spPr>
          <a:xfrm>
            <a:off x="4087906" y="242047"/>
            <a:ext cx="7960660" cy="6373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1FAC2-ECF5-1E0B-C850-B2AAEB65505A}"/>
              </a:ext>
            </a:extLst>
          </p:cNvPr>
          <p:cNvSpPr txBox="1"/>
          <p:nvPr/>
        </p:nvSpPr>
        <p:spPr>
          <a:xfrm>
            <a:off x="349624" y="349624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Create user account:</a:t>
            </a:r>
            <a:endParaRPr lang="en-IN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EA03F-6AAC-1EDA-9F81-49298557CC27}"/>
              </a:ext>
            </a:extLst>
          </p:cNvPr>
          <p:cNvSpPr txBox="1"/>
          <p:nvPr/>
        </p:nvSpPr>
        <p:spPr>
          <a:xfrm>
            <a:off x="349624" y="941294"/>
            <a:ext cx="31017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user if first time customer of the library, then he needs an account to track his records. So, admin should be able to create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name, user id, password, proof of id, phone number are all the details should be given and upon submitting user is added into database.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670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E176-B34B-06FC-7A2B-97E9A1E0E14B}"/>
              </a:ext>
            </a:extLst>
          </p:cNvPr>
          <p:cNvSpPr txBox="1"/>
          <p:nvPr/>
        </p:nvSpPr>
        <p:spPr>
          <a:xfrm>
            <a:off x="5199529" y="2850777"/>
            <a:ext cx="130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167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D2B79-4093-ADD9-379A-EB9A6A121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1" t="25882" r="31577" b="38977"/>
          <a:stretch/>
        </p:blipFill>
        <p:spPr>
          <a:xfrm>
            <a:off x="4598894" y="1021977"/>
            <a:ext cx="7260597" cy="4419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02107-5875-28C4-F657-78D723D29898}"/>
              </a:ext>
            </a:extLst>
          </p:cNvPr>
          <p:cNvSpPr txBox="1"/>
          <p:nvPr/>
        </p:nvSpPr>
        <p:spPr>
          <a:xfrm>
            <a:off x="591670" y="1021977"/>
            <a:ext cx="3944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Login Window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Admin credentials to open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Turns red if entered Password is wrong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466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721EE-2E75-E9DC-A679-20C4D08B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7" r="14853" b="7058"/>
          <a:stretch/>
        </p:blipFill>
        <p:spPr>
          <a:xfrm>
            <a:off x="4177553" y="337868"/>
            <a:ext cx="7808259" cy="6182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7D3320-8CB2-A2D2-30A2-0E928EEC4690}"/>
              </a:ext>
            </a:extLst>
          </p:cNvPr>
          <p:cNvSpPr txBox="1"/>
          <p:nvPr/>
        </p:nvSpPr>
        <p:spPr>
          <a:xfrm>
            <a:off x="430305" y="941294"/>
            <a:ext cx="33438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After entering correct credentials, application starts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By default it shows panel - issue books to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are 5 functionalities in this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Issue a book to user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Receive book from user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Add book to the library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Search a book in library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Create a user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For issuing book User id, book id are taken as inputs and, application notes down the date of issue and due date automatically and updates in database.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BF847-AA6C-65CC-F524-8B5E0F4E9CD1}"/>
              </a:ext>
            </a:extLst>
          </p:cNvPr>
          <p:cNvSpPr txBox="1"/>
          <p:nvPr/>
        </p:nvSpPr>
        <p:spPr>
          <a:xfrm>
            <a:off x="600635" y="337868"/>
            <a:ext cx="178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Issue Book Panel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62146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3DD83-288F-315F-8D48-D56B0BA95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2" r="15441" b="7712"/>
          <a:stretch/>
        </p:blipFill>
        <p:spPr>
          <a:xfrm>
            <a:off x="4025152" y="264459"/>
            <a:ext cx="7942730" cy="6329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BB279-C7CA-3094-5BAA-051AAD16C517}"/>
              </a:ext>
            </a:extLst>
          </p:cNvPr>
          <p:cNvSpPr txBox="1"/>
          <p:nvPr/>
        </p:nvSpPr>
        <p:spPr>
          <a:xfrm>
            <a:off x="287260" y="659011"/>
            <a:ext cx="3289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user id – VIR001 , this guy picked a book with id LON2022.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submitting, we can see a success message saying that book is issued to the user.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249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2DF96-3BD5-6F77-FBC7-65D92A049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5" r="15368" b="7189"/>
          <a:stretch/>
        </p:blipFill>
        <p:spPr>
          <a:xfrm>
            <a:off x="4007224" y="322730"/>
            <a:ext cx="7969624" cy="6364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2CCF8-7573-8629-850D-BEC3160369C9}"/>
              </a:ext>
            </a:extLst>
          </p:cNvPr>
          <p:cNvSpPr txBox="1"/>
          <p:nvPr/>
        </p:nvSpPr>
        <p:spPr>
          <a:xfrm>
            <a:off x="555812" y="582706"/>
            <a:ext cx="251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Search a book in library:</a:t>
            </a:r>
            <a:endParaRPr lang="en-IN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EFE59-33D7-33E4-41FB-8F7A66E19684}"/>
              </a:ext>
            </a:extLst>
          </p:cNvPr>
          <p:cNvSpPr txBox="1"/>
          <p:nvPr/>
        </p:nvSpPr>
        <p:spPr>
          <a:xfrm>
            <a:off x="618565" y="1138518"/>
            <a:ext cx="29493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issuing a book to the user , admin should check whether the requested book is present in the library or all the copies have been issued to the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book name, author name and upon clicking search button app shows how many copies are left in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Reset button clears the fields.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303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F7DE5-9B90-A135-A49F-07E62AAB9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2" t="1" r="15367" b="38996"/>
          <a:stretch/>
        </p:blipFill>
        <p:spPr>
          <a:xfrm>
            <a:off x="5449232" y="143436"/>
            <a:ext cx="6661695" cy="3621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9EB77-1D7B-57A0-BAA1-A8CE5734F28A}"/>
              </a:ext>
            </a:extLst>
          </p:cNvPr>
          <p:cNvSpPr txBox="1"/>
          <p:nvPr/>
        </p:nvSpPr>
        <p:spPr>
          <a:xfrm>
            <a:off x="241128" y="490861"/>
            <a:ext cx="4232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having 5 copies in library before issuing book to user.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820C3-0DE4-E0C8-240C-2D85A9F34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6" t="53856" r="65580" b="30611"/>
          <a:stretch/>
        </p:blipFill>
        <p:spPr>
          <a:xfrm>
            <a:off x="241128" y="1380565"/>
            <a:ext cx="4923473" cy="1833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4C374A-7C51-07B2-5B46-A6E8679434BD}"/>
              </a:ext>
            </a:extLst>
          </p:cNvPr>
          <p:cNvSpPr txBox="1"/>
          <p:nvPr/>
        </p:nvSpPr>
        <p:spPr>
          <a:xfrm>
            <a:off x="241128" y="3644154"/>
            <a:ext cx="4177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we have issued a copy of London times book to user VIR001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EC0D8-5237-0CA9-334F-F76EE45757F9}"/>
              </a:ext>
            </a:extLst>
          </p:cNvPr>
          <p:cNvGrpSpPr/>
          <p:nvPr/>
        </p:nvGrpSpPr>
        <p:grpSpPr>
          <a:xfrm>
            <a:off x="377749" y="5133433"/>
            <a:ext cx="11436502" cy="1125053"/>
            <a:chOff x="285765" y="4828633"/>
            <a:chExt cx="11436502" cy="11250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35C07E-6487-5021-AEFC-70A3457D9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26" t="54510" r="51103" b="35588"/>
            <a:stretch/>
          </p:blipFill>
          <p:spPr>
            <a:xfrm>
              <a:off x="285765" y="5001183"/>
              <a:ext cx="5329677" cy="9525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F4F809-DB96-7E01-7E22-1255753FF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71" t="54248" r="51029" b="33922"/>
            <a:stretch/>
          </p:blipFill>
          <p:spPr>
            <a:xfrm>
              <a:off x="6316584" y="4828633"/>
              <a:ext cx="5405683" cy="112505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F8E6C6-E438-B533-2DB3-54AA117673EA}"/>
              </a:ext>
            </a:extLst>
          </p:cNvPr>
          <p:cNvSpPr txBox="1"/>
          <p:nvPr/>
        </p:nvSpPr>
        <p:spPr>
          <a:xfrm>
            <a:off x="475129" y="4840941"/>
            <a:ext cx="46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Transaction table :Before issuing book to user.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7C3B27-19ED-A957-8F18-DD2F253AED8F}"/>
              </a:ext>
            </a:extLst>
          </p:cNvPr>
          <p:cNvSpPr txBox="1"/>
          <p:nvPr/>
        </p:nvSpPr>
        <p:spPr>
          <a:xfrm>
            <a:off x="6517340" y="4628258"/>
            <a:ext cx="46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Transaction table :After issuing book to user.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01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367E8-2F26-CDFA-D25D-64E3612BA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1" t="55163" r="52280" b="23203"/>
          <a:stretch/>
        </p:blipFill>
        <p:spPr>
          <a:xfrm>
            <a:off x="4818748" y="302558"/>
            <a:ext cx="7071089" cy="2584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A50FE-7D13-80CF-219D-23F2481B0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54902" r="53050" b="24837"/>
          <a:stretch/>
        </p:blipFill>
        <p:spPr>
          <a:xfrm>
            <a:off x="4904979" y="3209361"/>
            <a:ext cx="6984858" cy="2438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D63974-35FF-17BB-B1D7-9037F7DED451}"/>
              </a:ext>
            </a:extLst>
          </p:cNvPr>
          <p:cNvSpPr txBox="1"/>
          <p:nvPr/>
        </p:nvSpPr>
        <p:spPr>
          <a:xfrm>
            <a:off x="302163" y="1097741"/>
            <a:ext cx="3776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above picture shows the number of books taken by user VIR001 (Virat Kohli). Initially it is 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7B6681-1C5A-8A79-EE25-21053A3B67E8}"/>
              </a:ext>
            </a:extLst>
          </p:cNvPr>
          <p:cNvSpPr txBox="1"/>
          <p:nvPr/>
        </p:nvSpPr>
        <p:spPr>
          <a:xfrm>
            <a:off x="302163" y="3429000"/>
            <a:ext cx="2985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after issuing it shows as 2.</a:t>
            </a:r>
          </a:p>
        </p:txBody>
      </p:sp>
    </p:spTree>
    <p:extLst>
      <p:ext uri="{BB962C8B-B14F-4D97-AF65-F5344CB8AC3E}">
        <p14:creationId xmlns:p14="http://schemas.microsoft.com/office/powerpoint/2010/main" val="374367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287BD-1553-C86C-25AC-4A803CA35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r="15298" b="7712"/>
          <a:stretch/>
        </p:blipFill>
        <p:spPr>
          <a:xfrm>
            <a:off x="4061009" y="264459"/>
            <a:ext cx="8005484" cy="6329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B0A5C-C586-5679-C53F-A7B917312BD5}"/>
              </a:ext>
            </a:extLst>
          </p:cNvPr>
          <p:cNvSpPr txBox="1"/>
          <p:nvPr/>
        </p:nvSpPr>
        <p:spPr>
          <a:xfrm>
            <a:off x="430306" y="340658"/>
            <a:ext cx="20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Receive Book panel</a:t>
            </a:r>
            <a:endParaRPr lang="en-IN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3E6A9-C1DE-57F6-8176-CC212FB8A034}"/>
              </a:ext>
            </a:extLst>
          </p:cNvPr>
          <p:cNvSpPr txBox="1"/>
          <p:nvPr/>
        </p:nvSpPr>
        <p:spPr>
          <a:xfrm>
            <a:off x="430306" y="1084729"/>
            <a:ext cx="30211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Previously, a user may have taken a book , now he is returning the 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User id number, book id num and on clicking submit. Application updates the date of return in database and calculates the penalty amount.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submission date is after the due date then, user should pay the penalty.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318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655EF-2217-B921-9E25-87E84E3A0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9" r="15366" b="7189"/>
          <a:stretch/>
        </p:blipFill>
        <p:spPr>
          <a:xfrm>
            <a:off x="5907740" y="246529"/>
            <a:ext cx="6284259" cy="6364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BF0708-40E2-67B5-D34D-85B585212709}"/>
              </a:ext>
            </a:extLst>
          </p:cNvPr>
          <p:cNvSpPr txBox="1"/>
          <p:nvPr/>
        </p:nvSpPr>
        <p:spPr>
          <a:xfrm>
            <a:off x="439271" y="801905"/>
            <a:ext cx="29493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this, user VIR001 (Virat Kohli) returned the book on the same day.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573BB-3EB7-16EC-CA83-6EFA4905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4" y="2117425"/>
            <a:ext cx="5403048" cy="883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6A031-F5BE-2F7D-2ACF-BB2EF7D07357}"/>
              </a:ext>
            </a:extLst>
          </p:cNvPr>
          <p:cNvSpPr txBox="1"/>
          <p:nvPr/>
        </p:nvSpPr>
        <p:spPr>
          <a:xfrm>
            <a:off x="439270" y="3320987"/>
            <a:ext cx="49843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submission date is before the due date there is no penalty, and we can see that in success message above submit button in the panel.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if you see the below table, number of books returned is 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32204F-69EE-5E82-FD8B-EB31B4EC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305" y="4256092"/>
            <a:ext cx="5311600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1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199</TotalTime>
  <Words>576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Vamsi krishna</dc:creator>
  <cp:lastModifiedBy>Vamsi krishna</cp:lastModifiedBy>
  <cp:revision>1</cp:revision>
  <dcterms:created xsi:type="dcterms:W3CDTF">2022-08-12T07:33:28Z</dcterms:created>
  <dcterms:modified xsi:type="dcterms:W3CDTF">2022-08-12T10:52:49Z</dcterms:modified>
</cp:coreProperties>
</file>